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 autoCompressPictures="0">
  <p:sldMasterIdLst>
    <p:sldMasterId id="2147483659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7010400" cy="92964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EB Garamond" panose="00000500000000000000" pitchFamily="2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78" d="100"/>
          <a:sy n="178" d="100"/>
        </p:scale>
        <p:origin x="174" y="4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6018e4e41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6018e4e418_0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6018e4e41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6018e4e418_0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9745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6018e4e41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6018e4e418_0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4440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311700" y="381900"/>
            <a:ext cx="8574300" cy="207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0" dirty="0">
                <a:latin typeface="EB Garamond"/>
                <a:ea typeface="EB Garamond"/>
                <a:cs typeface="EB Garamond"/>
                <a:sym typeface="EB Garamond"/>
              </a:rPr>
              <a:t>BDSM</a:t>
            </a:r>
            <a:endParaRPr sz="3900"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1"/>
          </p:nvPr>
        </p:nvSpPr>
        <p:spPr>
          <a:xfrm>
            <a:off x="311700" y="2970400"/>
            <a:ext cx="2757300" cy="36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500" dirty="0">
                <a:solidFill>
                  <a:srgbClr val="FF0000"/>
                </a:solidFill>
                <a:latin typeface="EB Garamond"/>
                <a:ea typeface="EB Garamond"/>
                <a:cs typeface="EB Garamond"/>
                <a:sym typeface="EB Garamond"/>
              </a:rPr>
              <a:t>B&amp;D</a:t>
            </a:r>
            <a:endParaRPr sz="6500" dirty="0">
              <a:solidFill>
                <a:srgbClr val="FF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FF0000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endParaRPr sz="1000" dirty="0">
              <a:solidFill>
                <a:srgbClr val="FF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 dirty="0">
                <a:solidFill>
                  <a:srgbClr val="FF0000"/>
                </a:solidFill>
                <a:latin typeface="EB Garamond"/>
                <a:ea typeface="EB Garamond"/>
                <a:cs typeface="EB Garamond"/>
                <a:sym typeface="EB Garamond"/>
              </a:rPr>
              <a:t>Bondage &amp; Discipline</a:t>
            </a:r>
            <a:endParaRPr sz="1000" dirty="0"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3220198" y="2970400"/>
            <a:ext cx="2757300" cy="36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500" dirty="0">
                <a:solidFill>
                  <a:srgbClr val="0000FF"/>
                </a:solidFill>
                <a:latin typeface="EB Garamond"/>
                <a:ea typeface="EB Garamond"/>
                <a:cs typeface="EB Garamond"/>
                <a:sym typeface="EB Garamond"/>
              </a:rPr>
              <a:t>D/s</a:t>
            </a:r>
            <a:endParaRPr sz="6500" dirty="0">
              <a:solidFill>
                <a:srgbClr val="0000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0000FF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endParaRPr sz="1000" dirty="0">
              <a:solidFill>
                <a:srgbClr val="0000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 dirty="0">
                <a:solidFill>
                  <a:srgbClr val="0000FF"/>
                </a:solidFill>
                <a:latin typeface="EB Garamond"/>
                <a:ea typeface="EB Garamond"/>
                <a:cs typeface="EB Garamond"/>
                <a:sym typeface="EB Garamond"/>
              </a:rPr>
              <a:t>Dominance &amp; Submission</a:t>
            </a:r>
            <a:endParaRPr sz="6300" dirty="0">
              <a:solidFill>
                <a:srgbClr val="0000FF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1"/>
          </p:nvPr>
        </p:nvSpPr>
        <p:spPr>
          <a:xfrm>
            <a:off x="6128696" y="2970400"/>
            <a:ext cx="2757300" cy="36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500">
                <a:solidFill>
                  <a:srgbClr val="38761D"/>
                </a:solidFill>
                <a:latin typeface="EB Garamond"/>
                <a:ea typeface="EB Garamond"/>
                <a:cs typeface="EB Garamond"/>
                <a:sym typeface="EB Garamond"/>
              </a:rPr>
              <a:t>S&amp;M</a:t>
            </a:r>
            <a:endParaRPr sz="2000">
              <a:solidFill>
                <a:srgbClr val="38761D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38761D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endParaRPr sz="1000">
              <a:solidFill>
                <a:srgbClr val="38761D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rgbClr val="38761D"/>
                </a:solidFill>
                <a:latin typeface="EB Garamond"/>
                <a:ea typeface="EB Garamond"/>
                <a:cs typeface="EB Garamond"/>
                <a:sym typeface="EB Garamond"/>
              </a:rPr>
              <a:t>Sadism &amp; Masochism</a:t>
            </a:r>
            <a:endParaRPr sz="6300">
              <a:solidFill>
                <a:srgbClr val="38761D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58" name="Google Shape;58;p13"/>
          <p:cNvSpPr txBox="1"/>
          <p:nvPr/>
        </p:nvSpPr>
        <p:spPr>
          <a:xfrm rot="-5400000">
            <a:off x="4194619" y="1725933"/>
            <a:ext cx="448800" cy="11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3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{</a:t>
            </a:r>
            <a:endParaRPr sz="63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13"/>
          <p:cNvSpPr txBox="1"/>
          <p:nvPr/>
        </p:nvSpPr>
        <p:spPr>
          <a:xfrm rot="-5400000">
            <a:off x="3386175" y="1725933"/>
            <a:ext cx="448800" cy="11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3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{</a:t>
            </a:r>
            <a:endParaRPr sz="63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3"/>
          <p:cNvSpPr txBox="1"/>
          <p:nvPr/>
        </p:nvSpPr>
        <p:spPr>
          <a:xfrm rot="-5400000">
            <a:off x="5003063" y="1725933"/>
            <a:ext cx="448800" cy="11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30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{</a:t>
            </a:r>
            <a:endParaRPr sz="6300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1" name="Google Shape;61;p13"/>
          <p:cNvCxnSpPr>
            <a:cxnSpLocks/>
          </p:cNvCxnSpPr>
          <p:nvPr/>
        </p:nvCxnSpPr>
        <p:spPr>
          <a:xfrm flipH="1">
            <a:off x="2045800" y="2398673"/>
            <a:ext cx="1611561" cy="741924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2" name="Google Shape;62;p13"/>
          <p:cNvCxnSpPr>
            <a:cxnSpLocks/>
          </p:cNvCxnSpPr>
          <p:nvPr/>
        </p:nvCxnSpPr>
        <p:spPr>
          <a:xfrm>
            <a:off x="5258847" y="2392150"/>
            <a:ext cx="1720185" cy="748447"/>
          </a:xfrm>
          <a:prstGeom prst="straightConnector1">
            <a:avLst/>
          </a:prstGeom>
          <a:noFill/>
          <a:ln w="9525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" name="Google Shape;63;p13"/>
          <p:cNvCxnSpPr>
            <a:cxnSpLocks/>
          </p:cNvCxnSpPr>
          <p:nvPr/>
        </p:nvCxnSpPr>
        <p:spPr>
          <a:xfrm>
            <a:off x="4455268" y="2362810"/>
            <a:ext cx="91771" cy="777787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284850" y="2065468"/>
            <a:ext cx="8574300" cy="216416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0" dirty="0">
                <a:latin typeface="EB Garamond"/>
                <a:ea typeface="EB Garamond"/>
                <a:cs typeface="EB Garamond"/>
                <a:sym typeface="EB Garamond"/>
              </a:rPr>
              <a:t>Do not touch</a:t>
            </a:r>
            <a:endParaRPr sz="3900" dirty="0"/>
          </a:p>
        </p:txBody>
      </p:sp>
    </p:spTree>
    <p:extLst>
      <p:ext uri="{BB962C8B-B14F-4D97-AF65-F5344CB8AC3E}">
        <p14:creationId xmlns:p14="http://schemas.microsoft.com/office/powerpoint/2010/main" val="997123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3192E317-EDF5-0CB9-D720-7301CC3ADC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2535647"/>
              </p:ext>
            </p:extLst>
          </p:nvPr>
        </p:nvGraphicFramePr>
        <p:xfrm>
          <a:off x="2027816" y="242546"/>
          <a:ext cx="5201323" cy="65143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5186960" imgH="19047600" progId="">
                  <p:embed/>
                </p:oleObj>
              </mc:Choice>
              <mc:Fallback>
                <p:oleObj r:id="rId3" imgW="15186960" imgH="190476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27816" y="242546"/>
                        <a:ext cx="5201323" cy="65143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391366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</Words>
  <Application>Microsoft Office PowerPoint</Application>
  <PresentationFormat>On-screen Show (4:3)</PresentationFormat>
  <Paragraphs>14</Paragraphs>
  <Slides>3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EB Garamond</vt:lpstr>
      <vt:lpstr>Arial</vt:lpstr>
      <vt:lpstr>Calibri</vt:lpstr>
      <vt:lpstr>Simple Light</vt:lpstr>
      <vt:lpstr>BDSM</vt:lpstr>
      <vt:lpstr>Do not touch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cp:lastModifiedBy/>
  <cp:revision>1</cp:revision>
  <dcterms:modified xsi:type="dcterms:W3CDTF">2023-11-09T15:43:08Z</dcterms:modified>
</cp:coreProperties>
</file>